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3" r:id="rId3"/>
    <p:sldId id="266" r:id="rId4"/>
    <p:sldId id="257" r:id="rId5"/>
    <p:sldId id="265" r:id="rId6"/>
    <p:sldId id="268" r:id="rId7"/>
    <p:sldId id="267" r:id="rId8"/>
    <p:sldId id="264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E8CD"/>
    <a:srgbClr val="13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1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8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1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8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7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8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5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E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C6C6-40FF-458D-928E-D0871C2C3E1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6084-DF89-4A06-89B7-44603F7E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0260" y="253683"/>
            <a:ext cx="7962900" cy="61499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МБДОУ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  <a:latin typeface="Century" panose="02040604050505020304" pitchFamily="18" charset="0"/>
              </a:rPr>
              <a:t>Дударевский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»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710" y="1069499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«Поддержка взрослыми доброжелательного отношения  детей друг к другу и взаимодействия детей друг с другом в продуктивной деятельности (рисовании)»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4" y="3108960"/>
            <a:ext cx="5627261" cy="3642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5312" y="4601028"/>
            <a:ext cx="582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Воспитатель </a:t>
            </a:r>
            <a:r>
              <a:rPr lang="ru-RU" sz="2800" b="1" dirty="0" err="1" smtClean="0">
                <a:solidFill>
                  <a:srgbClr val="7030A0"/>
                </a:solidFill>
                <a:latin typeface="Century" panose="02040604050505020304" pitchFamily="18" charset="0"/>
              </a:rPr>
              <a:t>Бурьянова</a:t>
            </a:r>
            <a:r>
              <a:rPr lang="ru-RU" sz="2800" b="1" smtClean="0">
                <a:solidFill>
                  <a:srgbClr val="7030A0"/>
                </a:solidFill>
                <a:latin typeface="Century" panose="02040604050505020304" pitchFamily="18" charset="0"/>
              </a:rPr>
              <a:t> О.В.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7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914" y="301625"/>
            <a:ext cx="9887857" cy="58088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Доброта и милосердие-это высочайшие нравственные ценности, вершина человеческого духа. В них проявляется гармония чувств, мыслей, поступков, готовность помочь. В раннем детстве, когда еще только начинает формироваться в человеке все человеческое, воспитание добрых взаимоотношений приобретает особое значение. Дети добры по своей природе, но бесценное зерно доброго требует постоянного ухода, иначе оно может не прорости.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4078514"/>
            <a:ext cx="3779830" cy="2446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42" y="2755789"/>
            <a:ext cx="5773629" cy="37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6" y="3156701"/>
            <a:ext cx="4623625" cy="3466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30" y="508000"/>
            <a:ext cx="10893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В дошкольном возрасте 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в общении ребенка со сверстниками возникают довольно сложные взаимоотношения, существенным образом влияющие на развитие его личности. Знание особенностей отношений между детьми в группе детского сада и тех трудностей, которые у них при этом возникают, может оказать серьезную помощь взрослым при организации воспитательной работы с дошкольниками.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0" y="4040749"/>
            <a:ext cx="3779830" cy="24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41484" y="28204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Проблему формирования детских взаимоотношений невозможно решить вне организаций  совместной детской деятельности и педагогического процесса в целом. Во взаимодействии со сверстниками у детей формируется умение действовать совместно, произвольно управлять своим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поведением.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Работа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над фор­мированием доброжелательных отношений  детей должна ор­ганично входить в образова­тельный процесс и обязатель­но иметь системный харак­тер. </a:t>
            </a:r>
            <a:endParaRPr lang="ru-RU" sz="24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84" y="3375410"/>
            <a:ext cx="5023889" cy="3218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3"/>
          <a:stretch/>
        </p:blipFill>
        <p:spPr>
          <a:xfrm>
            <a:off x="1411661" y="3241880"/>
            <a:ext cx="3513847" cy="3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714" y="333829"/>
            <a:ext cx="11117943" cy="383177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Исследователи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считают, что в дошкольной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группе преобладающей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является система личностных эмоциональных отношений, которые возникают в процессе общения, игры и других видов деятельности.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Личные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взаимоотношения как бы пронизывают коллектив невидимыми нитями симпатий, взаимных доброжелательных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привязанностей.</a:t>
            </a:r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Изобразительная деятельность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оказывает эмоциональное воздействие на чувства, душу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ребенка. </a:t>
            </a: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2894921"/>
            <a:ext cx="4775200" cy="358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6" y="2656116"/>
            <a:ext cx="5093606" cy="38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550548"/>
            <a:ext cx="5214258" cy="3910693"/>
          </a:xfrm>
        </p:spPr>
      </p:pic>
      <p:sp>
        <p:nvSpPr>
          <p:cNvPr id="7" name="Прямоугольник 6"/>
          <p:cNvSpPr/>
          <p:nvPr/>
        </p:nvSpPr>
        <p:spPr>
          <a:xfrm>
            <a:off x="754742" y="205938"/>
            <a:ext cx="10958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Цель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деятельности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группе ставили детей перед необходимостью обязательного согласования действий, ориентацию  на партнера, а значит, и учета его интересов и возможностей. Такое взаимодействие, по нашему предположению, должно  активизировать  у детей пере­живания, направленные на достижение общего успеха и повысить тем самым заинтересованность в успехе то­варища.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" y="3689813"/>
            <a:ext cx="4281715" cy="2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5" y="678996"/>
            <a:ext cx="10551888" cy="1904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Дети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работали подгруппами по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2-4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человека, формирующи­мися на основании взаимных выборов. С целью изучения того или другого ребенка в системе его отношений со сверстниками взрослый иногда вносил коррективы, делая это незаметно для детей.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" y="2583542"/>
            <a:ext cx="8418585" cy="3590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11" y="3994604"/>
            <a:ext cx="3367258" cy="21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27" y="391885"/>
            <a:ext cx="10892973" cy="429010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   Дети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активно рассуждали, делились своими идеями, вместе определялись с выбором материала. В процессе взаимодействия помогали друг другу, советовались, принимали общее решение.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А также заметив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затруднения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партнёра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готовы </a:t>
            </a:r>
            <a:r>
              <a:rPr lang="ru-RU" sz="24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были оказать </a:t>
            </a:r>
            <a:r>
              <a:rPr lang="ru-RU" sz="2400" b="1" dirty="0">
                <a:solidFill>
                  <a:srgbClr val="7030A0"/>
                </a:solidFill>
                <a:latin typeface="Century" panose="02040604050505020304" pitchFamily="18" charset="0"/>
              </a:rPr>
              <a:t>ему помощь. 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8" y="1974023"/>
            <a:ext cx="5588001" cy="4349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8" y="1982930"/>
            <a:ext cx="4699738" cy="43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473" y="36881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Спасибо за внимание!</a:t>
            </a:r>
            <a:endParaRPr lang="ru-RU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719"/>
          <a:stretch/>
        </p:blipFill>
        <p:spPr>
          <a:xfrm>
            <a:off x="1253958" y="1084500"/>
            <a:ext cx="4877704" cy="3152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062" y="1084500"/>
            <a:ext cx="3967670" cy="3833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10" y="4440706"/>
            <a:ext cx="3504594" cy="22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388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Тема Office</vt:lpstr>
      <vt:lpstr>МБДОУ «Дударевский»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Юркин</dc:creator>
  <cp:lastModifiedBy>Admin</cp:lastModifiedBy>
  <cp:revision>76</cp:revision>
  <dcterms:created xsi:type="dcterms:W3CDTF">2021-04-29T19:04:04Z</dcterms:created>
  <dcterms:modified xsi:type="dcterms:W3CDTF">2021-09-17T10:26:26Z</dcterms:modified>
</cp:coreProperties>
</file>