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63" r:id="rId3"/>
    <p:sldId id="266" r:id="rId4"/>
    <p:sldId id="257" r:id="rId5"/>
    <p:sldId id="265" r:id="rId6"/>
    <p:sldId id="268" r:id="rId7"/>
    <p:sldId id="267" r:id="rId8"/>
    <p:sldId id="264" r:id="rId9"/>
    <p:sldId id="25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E8CD"/>
    <a:srgbClr val="139D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9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717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748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181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354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798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214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281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054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97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383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2C6C6-40FF-458D-928E-D0871C2C3E14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752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E8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2C6C6-40FF-458D-928E-D0871C2C3E14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6D6084-DF89-4A06-89B7-44603F7E6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717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80260" y="253683"/>
            <a:ext cx="7962900" cy="61499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МБДОУ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«</a:t>
            </a:r>
            <a:r>
              <a:rPr lang="ru-RU" sz="2400" b="1" dirty="0" err="1" smtClean="0">
                <a:solidFill>
                  <a:srgbClr val="7030A0"/>
                </a:solidFill>
                <a:latin typeface="Century" panose="02040604050505020304" pitchFamily="18" charset="0"/>
              </a:rPr>
              <a:t>Дударевский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»</a:t>
            </a:r>
            <a:endParaRPr lang="ru-RU" sz="2400" b="1" dirty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9710" y="1069499"/>
            <a:ext cx="9144000" cy="165576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«Поддержка взрослыми доброжелательного отношения  детей друг к другу и взаимодействия детей друг с другом в продуктивной деятельности (рисовании)»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54" y="3108960"/>
            <a:ext cx="5627261" cy="3642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55312" y="4601028"/>
            <a:ext cx="5825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Воспитатель </a:t>
            </a:r>
            <a:r>
              <a:rPr lang="ru-RU" sz="2800" b="1" dirty="0" err="1" smtClean="0">
                <a:solidFill>
                  <a:srgbClr val="7030A0"/>
                </a:solidFill>
                <a:latin typeface="Century" panose="02040604050505020304" pitchFamily="18" charset="0"/>
              </a:rPr>
              <a:t>Бурьянова</a:t>
            </a:r>
            <a:r>
              <a:rPr lang="ru-RU" sz="2800" b="1" smtClean="0">
                <a:solidFill>
                  <a:srgbClr val="7030A0"/>
                </a:solidFill>
                <a:latin typeface="Century" panose="02040604050505020304" pitchFamily="18" charset="0"/>
              </a:rPr>
              <a:t> О.В.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7780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5914" y="301625"/>
            <a:ext cx="9887857" cy="58088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   Доброта и милосердие-это высочайшие нравственные ценности, вершина человеческого духа. В них проявляется гармония чувств, мыслей, поступков, готовность помочь. В раннем детстве, когда еще только начинает формироваться в человеке все человеческое, воспитание добрых взаимоотношений приобретает особое значение. Дети добры по своей природе, но бесценное зерно доброго требует постоянного ухода, иначе оно может не прорости.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 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14" y="4078514"/>
            <a:ext cx="3779830" cy="24465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142" y="2755789"/>
            <a:ext cx="5773629" cy="376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127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16" y="3156701"/>
            <a:ext cx="4623625" cy="34663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8630" y="508000"/>
            <a:ext cx="108937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   В дошкольном возрасте 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в общении ребенка со сверстниками возникают довольно сложные взаимоотношения, существенным образом влияющие на развитие его личности. Знание особенностей отношений между детьми в группе детского сада и тех трудностей, которые у них при этом возникают, может оказать серьезную помощь взрослым при организации воспитательной работы с дошкольниками.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30" y="4040749"/>
            <a:ext cx="3779830" cy="244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879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41484" y="282042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  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Проблему формирования детских взаимоотношений невозможно решить вне организаций  совместной детской деятельности и педагогического процесса в целом. Во взаимодействии со сверстниками у детей формируется умение действовать совместно, произвольно управлять своим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поведением.</a:t>
            </a:r>
            <a:r>
              <a:rPr lang="ru-RU" sz="2400" dirty="0"/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Работа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над фор­мированием доброжелательных отношений  детей должна ор­ганично входить в образова­тельный процесс и обязатель­но иметь системный харак­тер. </a:t>
            </a:r>
            <a:endParaRPr lang="ru-RU" sz="2400" b="1" dirty="0" smtClean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284" y="3375410"/>
            <a:ext cx="5023889" cy="32184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643"/>
          <a:stretch/>
        </p:blipFill>
        <p:spPr>
          <a:xfrm>
            <a:off x="1411661" y="3241880"/>
            <a:ext cx="3513847" cy="3485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78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5714" y="333829"/>
            <a:ext cx="11117943" cy="383177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  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Исследователи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считают, что в дошкольной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группе преобладающей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является система личностных эмоциональных отношений, которые возникают в процессе общения, игры и других видов деятельности.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Личные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взаимоотношения как бы пронизывают коллектив невидимыми нитями симпатий, взаимных доброжелательных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привязанностей.</a:t>
            </a:r>
            <a:r>
              <a:rPr lang="ru-RU" sz="2400" dirty="0"/>
              <a:t> </a:t>
            </a:r>
            <a:r>
              <a:rPr lang="ru-RU" sz="2400" dirty="0" smtClean="0"/>
              <a:t>       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Изобразительная деятельность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оказывает эмоциональное воздействие на чувства, душу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ребенка. </a:t>
            </a:r>
            <a:endParaRPr lang="ru-RU" sz="2400" b="1" dirty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14" y="2894921"/>
            <a:ext cx="4775200" cy="3581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456" y="2656116"/>
            <a:ext cx="5093606" cy="382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96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200" y="2550548"/>
            <a:ext cx="5214258" cy="3910693"/>
          </a:xfrm>
        </p:spPr>
      </p:pic>
      <p:sp>
        <p:nvSpPr>
          <p:cNvPr id="7" name="Прямоугольник 6"/>
          <p:cNvSpPr/>
          <p:nvPr/>
        </p:nvSpPr>
        <p:spPr>
          <a:xfrm>
            <a:off x="754742" y="205938"/>
            <a:ext cx="109582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   Цель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деятельности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в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группе ставили детей перед необходимостью обязательного согласования действий, ориентацию  на партнера, а значит, и учета его интересов и возможностей. Такое взаимодействие, по нашему предположению, должно  активизировать  у детей пере­живания, направленные на достижение общего успеха и повысить тем самым заинтересованность в успехе то­варища.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42" y="3689813"/>
            <a:ext cx="4281715" cy="277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400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0855" y="678996"/>
            <a:ext cx="10551888" cy="19045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Дети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работали подгруппами по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2-4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человека, формирующи­мися на основании взаимных выборов. С целью изучения того или другого ребенка в системе его отношений со сверстниками взрослый иногда вносил коррективы, делая это незаметно для детей.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26" y="2583542"/>
            <a:ext cx="8418585" cy="35905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811" y="3994604"/>
            <a:ext cx="3367258" cy="217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827" y="391885"/>
            <a:ext cx="10892973" cy="4290106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   Дети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активно рассуждали, делились своими идеями, вместе определялись с выбором материала. В процессе взаимодействия помогали друг другу, советовались, принимали общее решение.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А также заметив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затруднения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партнёра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готовы </a:t>
            </a:r>
            <a:r>
              <a:rPr lang="ru-RU" sz="24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были оказать </a:t>
            </a:r>
            <a:r>
              <a:rPr lang="ru-RU" sz="2400" b="1" dirty="0">
                <a:solidFill>
                  <a:srgbClr val="7030A0"/>
                </a:solidFill>
                <a:latin typeface="Century" panose="02040604050505020304" pitchFamily="18" charset="0"/>
              </a:rPr>
              <a:t>ему помощь. </a:t>
            </a:r>
          </a:p>
          <a:p>
            <a:pPr marL="0" indent="0" algn="just">
              <a:buNone/>
            </a:pPr>
            <a:endParaRPr lang="ru-RU" sz="2400" b="1" dirty="0">
              <a:solidFill>
                <a:srgbClr val="7030A0"/>
              </a:solidFill>
              <a:latin typeface="Century" panose="02040604050505020304" pitchFamily="18" charset="0"/>
            </a:endParaRPr>
          </a:p>
          <a:p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428" y="1974023"/>
            <a:ext cx="5588001" cy="43495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28" y="1982930"/>
            <a:ext cx="4699738" cy="435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460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9473" y="368811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Спасибо за внимание!</a:t>
            </a:r>
            <a:endParaRPr lang="ru-RU" b="1" dirty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5" t="719"/>
          <a:stretch/>
        </p:blipFill>
        <p:spPr>
          <a:xfrm>
            <a:off x="1253958" y="1084500"/>
            <a:ext cx="4877704" cy="31521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062" y="1084500"/>
            <a:ext cx="3967670" cy="38330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310" y="4440706"/>
            <a:ext cx="3504594" cy="226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2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311</TotalTime>
  <Words>388</Words>
  <Application>Microsoft Office PowerPoint</Application>
  <PresentationFormat>Широкоэкранный</PresentationFormat>
  <Paragraphs>12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Century</vt:lpstr>
      <vt:lpstr>Тема Office</vt:lpstr>
      <vt:lpstr>МБДОУ «Дударевский»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Никита Юркин</dc:creator>
  <cp:lastModifiedBy>Admin</cp:lastModifiedBy>
  <cp:revision>76</cp:revision>
  <dcterms:created xsi:type="dcterms:W3CDTF">2021-04-29T19:04:04Z</dcterms:created>
  <dcterms:modified xsi:type="dcterms:W3CDTF">2021-09-17T10:26:26Z</dcterms:modified>
</cp:coreProperties>
</file>